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B494-BBE2-4C94-9191-81E24DCF482A}" type="datetimeFigureOut">
              <a:rPr lang="hr-HR" smtClean="0"/>
              <a:t>6.12.2013.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A585-3E17-45EB-8A0E-4C70A5A4D426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9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72400" cy="1470025"/>
          </a:xfrm>
        </p:spPr>
        <p:txBody>
          <a:bodyPr>
            <a:noAutofit/>
          </a:bodyPr>
          <a:lstStyle/>
          <a:p>
            <a:r>
              <a:rPr lang="hr-HR" sz="11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valdi" pitchFamily="66" charset="0"/>
              </a:rPr>
              <a:t>Sveti Nikola</a:t>
            </a:r>
            <a:endParaRPr lang="hr-HR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valdi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Jingle bells (instrumental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" end="0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7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 Nizozemskoj sveti Nikola i njegov pomagač stižu padobranom iz Španjolske i svake godine pristaju u drugu luku. Obučen u svečanu biskupsku odoru, na bijelom konju ulazi u grad, gdje ga dočekuje gradonačelnik. Velikom paradom obilazi djecu, saznaje jesu li bila dobra i dijeli im poklone. U to vrijeme peku se posebni kolači, a djeca pjevaju prigodne pjesme i stavljaju svoje čizmice u prozor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61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0567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Kao i u većini svijeta, i slovačka djeca poliraju svoje čizmice uoči blagdana, nadajući se da će ih ujutro dočekati slatki darovi. Na sam se blagdan stariji dječaci oblače u svetog Nikolu, anđela i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krampusa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te obilaze obitelji s mlađom djecom i darivaju ih.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 descr="C:\Users\Budim\Desktop\370px-Sinterklaas_zwarte_piet-300x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1776"/>
            <a:ext cx="6621841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30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124744"/>
            <a:ext cx="6624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hr-H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 Španjolskoj se ljudi često zavjetuju na </a:t>
            </a:r>
            <a:r>
              <a:rPr lang="hr-HR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caminate</a:t>
            </a:r>
            <a:r>
              <a:rPr lang="hr-HR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, dugačke promenade do crkve sv. Nikole, i to tri ponedjeljka za redom. U Baskiji je običaj da se dječak, star 3-6 godina, obuče u biskupsku odoru te dijeli darove djeci. U Kataloniji pak djeca s roditeljima ili učiteljima obilaze domove, pjevajući tradicionalne pjesme i noseći velike košare za priloge koje će skupiti. </a:t>
            </a:r>
          </a:p>
        </p:txBody>
      </p:sp>
      <p:pic>
        <p:nvPicPr>
          <p:cNvPr id="3074" name="Picture 2" descr="C:\Users\Budim\Desktop\Flag_of_Spa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4818"/>
            <a:ext cx="7143750" cy="4762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9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Prema staroj narodnoj tradiciji Ukrajinci imaju čak dvije verzije svetog Nikole, zimski i proljetni. Zimski sveti Nikola donosi prvi snijeg tresući svojom bradom, za koju ljudi donose pređu i niti u crkvu.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Što znate o sv. Nikoli? Znate li zašto uopće slavimo blagdan Sv. Nikole?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Tko je bio sv. Nikola i zašto se blagdan obilježava baš 6. prosinca?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Zna li tko kako se slavi blagdan Sv. Nikole u ostalim europskim zemljama?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Zašto stavljamo čizmice u prozor 5. prosinca, uvečer prije blagdana Sv. Nikole? Većina nas to čini ili jesmo nekada, no ne znaju baš svi što to predstavlja?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Zašto je blagdan Sv. Nikole takozvani „blagdan djece”?</a:t>
            </a:r>
          </a:p>
        </p:txBody>
      </p:sp>
    </p:spTree>
    <p:extLst>
      <p:ext uri="{BB962C8B-B14F-4D97-AF65-F5344CB8AC3E}">
        <p14:creationId xmlns:p14="http://schemas.microsoft.com/office/powerpoint/2010/main" val="30838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Sveti Nikola rođen je u 3. stoljeću u gradu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Patari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. To područje je tada pripadalo Grčkoj, dok je sada u Turskoj.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Nikolini su roditelji bili prilično imućni, duže vrijeme nisu mogli imati djece, no izmolili su od Boga malog Nikolu. Usadili su mu kršćanski odgoj, ali nažalost su brzo umrli i Nikola je ostao sam.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r-H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Nasljedstvo koje mu je ostalo, Nikola je iskoristio kako bi pomogao bolesnima i siromašnima, kojima je to bilo najpotrebnije. Vodeći se riječima Isusa Krista: „Prodajte sve što imate i razdijelite siromašnima.”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Želeći širiti mir i ljubav, svoj život posvećuje Bogu, a ubrzo postaje i biskupom u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Myri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sz="1600" dirty="0"/>
          </a:p>
        </p:txBody>
      </p:sp>
      <p:pic>
        <p:nvPicPr>
          <p:cNvPr id="1026" name="Picture 2" descr="C:\Users\Budim\Desktop\svni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4680917" cy="6289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32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68407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Biskup Nikola ubrzo je postao poznat diljem zemlje po svojoj velikodušnosti, ljubavi prema djeci te brizi za mornare i njihove brodove.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Mornari su prenosili priče o svom zaštitniku i njegovim čudima, te, u znak zahvale, gradili kapelice u skoro svakoj luci.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Okrutni rimski car Dioklecijan, koji je progonio kršćane, zatvorio je biskupa iz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Myire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Nikola je umro 6. prosinca 343. godine, a pokopan je u katedrali u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Myri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, pa se blagdan Sv. Nikole obilježava na dan njegove smrti. Zbog ratova na tom području, kršćani su se zabrinuli ostaviti ostatke svog sveca u katedrali, pa su se talijanski gradovi Venecija i Bari ponudili da preuzmu ostatke.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3074" name="Picture 2" descr="C:\Users\Budim\Desktop\cizm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096000" cy="4572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80728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Sveti Nikola danas je poznat kao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zaštitinik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djece, pa zato na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spomendan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 6. prosinca roditelji darivaju djecu.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Također je i zaštitnik pomoraca, ribara, pekara, trgovaca i farmaceuta.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Sveti Nikola je i zaštitnik nekih gradova, a to su: Varaždin, Baška Voda, Sicilija i Koprivnica. </a:t>
            </a: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3074" name="Picture 2" descr="C:\Users\Budim\Desktop\sveti-nikola-1355824244-118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73" y="599892"/>
            <a:ext cx="6743700" cy="579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9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Kako se slavi blagdan sv. Nikole u Austriji, Francuskoj, Španjolskoj, Češkoj, Slovačkoj, Ukrajini i Nizozemskoj?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itchFamily="66" charset="0"/>
            </a:endParaRPr>
          </a:p>
        </p:txBody>
      </p:sp>
      <p:pic>
        <p:nvPicPr>
          <p:cNvPr id="1026" name="Picture 2" descr="C:\Users\Budim\Desktop\sveti_nikola_biskup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6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0308"/>
            <a:ext cx="5125740" cy="5125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dim\Desktop\e689d0c16aa190290d4465181df12374_gallery_l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32" y="2852936"/>
            <a:ext cx="6582519" cy="3795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9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08720"/>
            <a:ext cx="6912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 Austriji u nekim dijelovima  sveti Nikola dolazi večer uoči blagdana, a negdje na sam taj dan. Obučen je u biskupa s biskupskom kapom, štapom i knjigom u koju su upisana sva dobra i loša djela. Ovisno o ponašanju,svetog Nikolu prati anđeo ili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krampus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 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026" name="Picture 2" descr="C:\Users\Budim\Desktop\800px-Flag_of_Austr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8087"/>
            <a:ext cx="7620000" cy="507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83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65527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  Češkoj u pratnji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anđela i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krampusa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te s košarom punom mandarina, oraha i slatkiša, sveti Nikola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5. prosinca vodi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procesiju koja označava početak božićnog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vremena. 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Anđeo zapisuje dobra i loša djela u knjigu, a djeca pjevaju svetom Nikoli. Za to vrijeme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krampus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neprestano prijeti djeci, a anđeo ih štiti. Ipak, onaj tko nije bio dobar, u svojoj će čizmici pronaći stare krumpire ili ugljen. </a:t>
            </a:r>
          </a:p>
        </p:txBody>
      </p:sp>
      <p:pic>
        <p:nvPicPr>
          <p:cNvPr id="4099" name="Picture 3" descr="C:\Users\Budim\Desktop\026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40959" cy="4830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7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6696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 pekarama i domovima diljem Francuske peku se aromatični kolačići od đumbira s likom svetog Nikole, u školi se uče pjesmice i izrađuju prigodni crteži, dok sveti Nikola dariva djecu. U stopu ga prati </a:t>
            </a:r>
            <a:r>
              <a:rPr lang="hr-HR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krampus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sa šibama koji prijeti djeci. </a:t>
            </a:r>
            <a:endParaRPr lang="hr-H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2050" name="Picture 2" descr="C:\Users\Budim\Desktop\800px-Flag_of_Franc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620000" cy="5076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dim\Desktop\pa3142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20000" cy="5715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17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203</TotalTime>
  <Words>810</Words>
  <Application>Microsoft Office PowerPoint</Application>
  <PresentationFormat>On-screen Show (4:3)</PresentationFormat>
  <Paragraphs>37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Winter</vt:lpstr>
      <vt:lpstr>Sveti Nikola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Sveti Nikola</dc:title>
  <dc:creator>Budim</dc:creator>
  <cp:lastModifiedBy>Budim</cp:lastModifiedBy>
  <cp:revision>20</cp:revision>
  <dcterms:created xsi:type="dcterms:W3CDTF">2013-12-03T21:54:12Z</dcterms:created>
  <dcterms:modified xsi:type="dcterms:W3CDTF">2013-12-06T11:21:37Z</dcterms:modified>
</cp:coreProperties>
</file>